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83" r:id="rId4"/>
    <p:sldId id="284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  <p:sldId id="276" r:id="rId23"/>
    <p:sldId id="277" r:id="rId24"/>
    <p:sldId id="278" r:id="rId25"/>
    <p:sldId id="279" r:id="rId26"/>
    <p:sldId id="261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AF4B05-5919-4B19-940B-9074E0FC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t="909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83C8A2-B853-4C0C-A833-D3CED340B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299" y="809419"/>
            <a:ext cx="4513792" cy="2819398"/>
          </a:xfrm>
        </p:spPr>
        <p:txBody>
          <a:bodyPr>
            <a:normAutofit/>
          </a:bodyPr>
          <a:lstStyle/>
          <a:p>
            <a:r>
              <a:rPr lang="nl-BE" dirty="0"/>
              <a:t>USA Flight data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3B8B73-1701-4A4A-8677-3D82CA16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21" y="3516937"/>
            <a:ext cx="4812404" cy="2248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Project Big Data, Business Intelligence and NoSQL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By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Ishan Ameel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Jonas Anseel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Thomas </a:t>
            </a:r>
            <a:r>
              <a:rPr lang="en-GB" sz="1400" dirty="0" err="1"/>
              <a:t>Billiet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Sven  Depickere </a:t>
            </a:r>
          </a:p>
        </p:txBody>
      </p:sp>
    </p:spTree>
    <p:extLst>
      <p:ext uri="{BB962C8B-B14F-4D97-AF65-F5344CB8AC3E}">
        <p14:creationId xmlns:p14="http://schemas.microsoft.com/office/powerpoint/2010/main" val="325718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4B9DF-01FA-466D-9BE7-BE0F83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-111672"/>
            <a:ext cx="10131425" cy="1456267"/>
          </a:xfrm>
        </p:spPr>
        <p:txBody>
          <a:bodyPr/>
          <a:lstStyle/>
          <a:p>
            <a:r>
              <a:rPr lang="nl-BE" i="1" dirty="0" err="1"/>
              <a:t>What</a:t>
            </a:r>
            <a:r>
              <a:rPr lang="nl-BE" i="1" dirty="0"/>
              <a:t> are </a:t>
            </a:r>
            <a:r>
              <a:rPr lang="nl-BE" i="1" dirty="0" err="1"/>
              <a:t>the</a:t>
            </a:r>
            <a:r>
              <a:rPr lang="nl-BE" i="1" dirty="0"/>
              <a:t> hubs </a:t>
            </a:r>
            <a:r>
              <a:rPr lang="nl-BE" i="1" dirty="0" err="1"/>
              <a:t>for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carrier?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03F37D29-C404-4A3B-A210-4078A5F329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 r="8712" b="54831"/>
          <a:stretch/>
        </p:blipFill>
        <p:spPr bwMode="auto">
          <a:xfrm>
            <a:off x="307449" y="1008993"/>
            <a:ext cx="11020551" cy="27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163F7C52-575C-4755-85D4-BDA603D6D00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712" b="5460"/>
          <a:stretch/>
        </p:blipFill>
        <p:spPr bwMode="auto">
          <a:xfrm>
            <a:off x="307449" y="3945855"/>
            <a:ext cx="11020551" cy="2721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2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B461E35-3579-4678-AF81-B984AE58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93848"/>
              </p:ext>
            </p:extLst>
          </p:nvPr>
        </p:nvGraphicFramePr>
        <p:xfrm>
          <a:off x="2001520" y="1884680"/>
          <a:ext cx="7498317" cy="440283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498887">
                  <a:extLst>
                    <a:ext uri="{9D8B030D-6E8A-4147-A177-3AD203B41FA5}">
                      <a16:colId xmlns:a16="http://schemas.microsoft.com/office/drawing/2014/main" val="580943292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2004724298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3114347288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Vliegtuig Maatschappij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Hubs van de grafiek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Main-hub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07708630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5503935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80079631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7655783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33708231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388788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ALT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IAH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7583917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0290089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ATL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810523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29298518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Envoy Air (MQ)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ORD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DFW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8829688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SLC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LAX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051436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215538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00349665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16492684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77792106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1918055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Mesa Airlines (YV)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CLT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PHX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726188330"/>
                  </a:ext>
                </a:extLst>
              </a:tr>
            </a:tbl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634A1336-EFFD-408F-BEDF-8A4E2199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62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 descr="C:\Users\svend\AppData\Local\Microsoft\Windows\INetCache\Content.Word\Flight minutes between 2011-2012 per airliner.png">
            <a:extLst>
              <a:ext uri="{FF2B5EF4-FFF2-40B4-BE49-F238E27FC236}">
                <a16:creationId xmlns:a16="http://schemas.microsoft.com/office/drawing/2014/main" id="{4C646FB1-6A97-4343-A8BB-71759BE701D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r="8386" b="27521"/>
          <a:stretch/>
        </p:blipFill>
        <p:spPr bwMode="auto">
          <a:xfrm>
            <a:off x="508544" y="276159"/>
            <a:ext cx="11267651" cy="465844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7B887D-3765-41DC-B2F1-9CF0AA7E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85" y="5354384"/>
            <a:ext cx="10905069" cy="1150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total</a:t>
            </a:r>
            <a:r>
              <a:rPr lang="nl-BE" i="1" dirty="0"/>
              <a:t> </a:t>
            </a:r>
            <a:r>
              <a:rPr lang="nl-BE" i="1" dirty="0" err="1"/>
              <a:t>amount</a:t>
            </a:r>
            <a:r>
              <a:rPr lang="nl-BE" i="1" dirty="0"/>
              <a:t> of </a:t>
            </a:r>
            <a:r>
              <a:rPr lang="nl-BE" i="1" dirty="0" err="1"/>
              <a:t>scheduled</a:t>
            </a:r>
            <a:r>
              <a:rPr lang="nl-BE" i="1" dirty="0"/>
              <a:t> flight time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actual</a:t>
            </a:r>
            <a:r>
              <a:rPr lang="nl-BE" i="1" dirty="0"/>
              <a:t> flight time per carrier from 2011 </a:t>
            </a:r>
            <a:r>
              <a:rPr lang="nl-BE" i="1" dirty="0" err="1"/>
              <a:t>to</a:t>
            </a:r>
            <a:r>
              <a:rPr lang="nl-BE" i="1" dirty="0"/>
              <a:t> 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98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Afbeelding 5" descr="C:\Users\svend\AppData\Local\Microsoft\Windows\INetCache\Content.Word\How many turns around the world.png">
            <a:extLst>
              <a:ext uri="{FF2B5EF4-FFF2-40B4-BE49-F238E27FC236}">
                <a16:creationId xmlns:a16="http://schemas.microsoft.com/office/drawing/2014/main" id="{2EDCCA54-EE25-4510-B16A-DB3DB75DDCA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r="8659" b="28924"/>
          <a:stretch/>
        </p:blipFill>
        <p:spPr bwMode="auto">
          <a:xfrm>
            <a:off x="286466" y="205054"/>
            <a:ext cx="11521905" cy="468225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FE9767-0772-42D8-838F-69D0938A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77" y="6264457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turns around the world could you travel from the total flown km per carrier from 2011 to 2012</a:t>
            </a:r>
            <a:br>
              <a:rPr lang="en-GB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534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Afbeelding 6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BC15C206-5219-4961-8CC2-9E260FC27A0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r="8696"/>
          <a:stretch/>
        </p:blipFill>
        <p:spPr bwMode="auto">
          <a:xfrm>
            <a:off x="1264919" y="228600"/>
            <a:ext cx="9065436" cy="532868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564594-CCA7-486E-84F8-CBB60324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66" y="5703818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fight</a:t>
            </a:r>
            <a:r>
              <a:rPr lang="nl-BE" i="1" dirty="0"/>
              <a:t> </a:t>
            </a:r>
            <a:r>
              <a:rPr lang="nl-BE" i="1" dirty="0" err="1"/>
              <a:t>distance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scheduled</a:t>
            </a:r>
            <a:r>
              <a:rPr lang="nl-BE" i="1" dirty="0"/>
              <a:t> flight time per carrier</a:t>
            </a:r>
            <a:endParaRPr lang="en-US" sz="4000" dirty="0"/>
          </a:p>
        </p:txBody>
      </p:sp>
      <p:pic>
        <p:nvPicPr>
          <p:cNvPr id="10" name="Afbeelding 9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424501DA-7977-4E92-8ED5-341FB3CCC81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4" r="5337" b="63140"/>
          <a:stretch/>
        </p:blipFill>
        <p:spPr bwMode="auto">
          <a:xfrm>
            <a:off x="10790404" y="897974"/>
            <a:ext cx="682951" cy="3787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78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61CB-9178-4744-9A33-3D634EF4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1" y="248073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Per carrier what are the most popular departure states and arrival states</a:t>
            </a:r>
            <a:br>
              <a:rPr lang="en-GB" b="1" dirty="0"/>
            </a:br>
            <a:endParaRPr lang="en-GB" dirty="0"/>
          </a:p>
        </p:txBody>
      </p:sp>
      <p:pic>
        <p:nvPicPr>
          <p:cNvPr id="6" name="Afbeelding 5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E606CCE-9980-4178-B2BD-1902B90DF8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r="8370" b="54832"/>
          <a:stretch/>
        </p:blipFill>
        <p:spPr bwMode="auto">
          <a:xfrm>
            <a:off x="366641" y="1344011"/>
            <a:ext cx="10414793" cy="25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4011E9C3-7E87-4E21-A364-2EEDFF823D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2" b="80628"/>
          <a:stretch/>
        </p:blipFill>
        <p:spPr bwMode="auto">
          <a:xfrm>
            <a:off x="11134396" y="2097982"/>
            <a:ext cx="825237" cy="1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A0075F1-AE9E-4F01-8F75-1AEF691E83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370" b="5556"/>
          <a:stretch/>
        </p:blipFill>
        <p:spPr bwMode="auto">
          <a:xfrm>
            <a:off x="366641" y="4182388"/>
            <a:ext cx="10414793" cy="255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9897F69C-0E46-4435-B51D-E4D2435C25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2" t="19179" b="62367"/>
          <a:stretch/>
        </p:blipFill>
        <p:spPr bwMode="auto">
          <a:xfrm>
            <a:off x="11134396" y="4763639"/>
            <a:ext cx="825238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8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CONCLUSIONS</a:t>
            </a:r>
            <a:endParaRPr lang="en-GB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22461DDB-FBB5-452B-B15B-7B0E03046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74116"/>
              </p:ext>
            </p:extLst>
          </p:nvPr>
        </p:nvGraphicFramePr>
        <p:xfrm>
          <a:off x="1539240" y="1812264"/>
          <a:ext cx="7649212" cy="440373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49174">
                  <a:extLst>
                    <a:ext uri="{9D8B030D-6E8A-4147-A177-3AD203B41FA5}">
                      <a16:colId xmlns:a16="http://schemas.microsoft.com/office/drawing/2014/main" val="2530550924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3163299546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2547818728"/>
                    </a:ext>
                  </a:extLst>
                </a:gridCol>
              </a:tblGrid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Vliegtuig Maatschappij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Vertrokken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Gelande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86320744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300 027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299 378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08667295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82 649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84 172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43141442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104 314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103 419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68140580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77 014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77 157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25560623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353 151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348 910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16418249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195 414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183 889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88177784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68 982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68 721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6026768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113 714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113 817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36054489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84 728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84 883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38232360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 err="1">
                          <a:effectLst/>
                        </a:rPr>
                        <a:t>Envoy</a:t>
                      </a:r>
                      <a:r>
                        <a:rPr lang="nl-BE" sz="1500" dirty="0">
                          <a:effectLst/>
                        </a:rPr>
                        <a:t> Air (MQ)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176 569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181 105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3274337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319 901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321 244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02391831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165 107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165 275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4123908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156 180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154 874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91575597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25 868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26 811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60358639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356 373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371 079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0698286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87 288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87 509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05258075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Mesa Airlines (YV)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49 394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49 819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94150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5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FC36E-CA94-44A4-B105-6C244C65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16" y="394138"/>
            <a:ext cx="10131425" cy="1456267"/>
          </a:xfrm>
        </p:spPr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1C06CC0-84FD-48C8-85DA-F37F5286B7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5266" r="9185" b="68068"/>
          <a:stretch/>
        </p:blipFill>
        <p:spPr bwMode="auto">
          <a:xfrm>
            <a:off x="296101" y="2372709"/>
            <a:ext cx="11599824" cy="193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FB33699D-D478-4528-BE97-486B04A523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5854180" y="4578988"/>
            <a:ext cx="483557" cy="2110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45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AEAE0-CC9C-4A76-9E7F-2CC8C3FA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98" y="299135"/>
            <a:ext cx="10131425" cy="1456267"/>
          </a:xfrm>
        </p:spPr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3" name="Afbeelding 2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34F3D745-EB36-46F6-BA20-84431FB47C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9" r="30381" b="3333"/>
          <a:stretch/>
        </p:blipFill>
        <p:spPr bwMode="auto">
          <a:xfrm>
            <a:off x="566771" y="4382814"/>
            <a:ext cx="11086342" cy="225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F3FDB6D-01C7-4D7A-86D2-AED03E3E02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 r="10489" b="34155"/>
          <a:stretch/>
        </p:blipFill>
        <p:spPr bwMode="auto">
          <a:xfrm>
            <a:off x="109220" y="2218997"/>
            <a:ext cx="12001444" cy="200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6ABB01B6-9C7D-46AD-8D1D-5C6AD03533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11183768" y="276685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80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 descr="C:\Users\svend\AppData\Local\Microsoft\Windows\INetCache\Content.Word\Delays compared to number flights.png">
            <a:extLst>
              <a:ext uri="{FF2B5EF4-FFF2-40B4-BE49-F238E27FC236}">
                <a16:creationId xmlns:a16="http://schemas.microsoft.com/office/drawing/2014/main" id="{6142AF87-AC01-4AA5-895E-ECC11AB48B9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 bwMode="auto">
          <a:xfrm>
            <a:off x="1596259" y="191375"/>
            <a:ext cx="9285574" cy="495815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82C7D9-3939-47CB-B5C8-C811FEA4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28" y="5926659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dirty="0"/>
              <a:t>The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departure</a:t>
            </a:r>
            <a:r>
              <a:rPr lang="nl-BE" dirty="0"/>
              <a:t> delay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arrival</a:t>
            </a:r>
            <a:r>
              <a:rPr lang="nl-BE" dirty="0"/>
              <a:t> delay </a:t>
            </a:r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flights</a:t>
            </a:r>
            <a:r>
              <a:rPr lang="nl-BE" dirty="0"/>
              <a:t> per </a:t>
            </a:r>
            <a:r>
              <a:rPr lang="nl-BE" dirty="0" err="1"/>
              <a:t>month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63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15B44DC-2F9B-4B84-ADFC-40B7F7F1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E4DF6-89CF-4540-B932-8D18D952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5893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Afbeelding 4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70535A23-593A-44C5-B87B-06B89F542F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r="8479"/>
          <a:stretch/>
        </p:blipFill>
        <p:spPr bwMode="auto">
          <a:xfrm>
            <a:off x="1288869" y="185142"/>
            <a:ext cx="9246438" cy="535627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681914-2022-4E92-A5E5-6474B3F3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05" y="5803316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average</a:t>
            </a:r>
            <a:r>
              <a:rPr lang="nl-BE" i="1" dirty="0"/>
              <a:t> flight time </a:t>
            </a:r>
            <a:r>
              <a:rPr lang="nl-BE" i="1" dirty="0" err="1"/>
              <a:t>and</a:t>
            </a:r>
            <a:r>
              <a:rPr lang="nl-BE" i="1" dirty="0"/>
              <a:t> </a:t>
            </a:r>
            <a:r>
              <a:rPr lang="nl-BE" i="1" dirty="0" err="1"/>
              <a:t>average</a:t>
            </a:r>
            <a:r>
              <a:rPr lang="nl-BE" i="1" dirty="0"/>
              <a:t> delay per flight </a:t>
            </a:r>
            <a:r>
              <a:rPr lang="nl-BE" i="1" dirty="0" err="1"/>
              <a:t>category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with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 </a:t>
            </a:r>
            <a:endParaRPr lang="en-US" sz="4000" dirty="0"/>
          </a:p>
        </p:txBody>
      </p:sp>
      <p:pic>
        <p:nvPicPr>
          <p:cNvPr id="8" name="Afbeelding 7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6DAE4DDA-F0D5-4F2B-8991-5506214024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4" t="-1110" r="-162" b="87583"/>
          <a:stretch/>
        </p:blipFill>
        <p:spPr bwMode="auto">
          <a:xfrm>
            <a:off x="10808225" y="4079328"/>
            <a:ext cx="1148499" cy="974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0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F1566-D317-45BF-8083-1812BF43F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373" b="10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8BACA1-A273-4D28-B684-32F3CEA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492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0792C07-CDD6-46DC-A505-DD72B3D739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2" y="1884184"/>
            <a:ext cx="10800000" cy="468000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851C2D5-80C7-43B7-984C-A8644E3B7CFC}"/>
              </a:ext>
            </a:extLst>
          </p:cNvPr>
          <p:cNvSpPr txBox="1">
            <a:spLocks/>
          </p:cNvSpPr>
          <p:nvPr/>
        </p:nvSpPr>
        <p:spPr>
          <a:xfrm>
            <a:off x="643464" y="639097"/>
            <a:ext cx="10732008" cy="8709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/>
              <a:t>Random Forest Regressor model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622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97DE6A1-776B-426E-AF5B-256F372556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2" y="1874769"/>
            <a:ext cx="10800000" cy="468000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C93120-7386-42C2-AC20-3F2A3C29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10732008" cy="87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Lineair</a:t>
            </a:r>
            <a:r>
              <a:rPr lang="en-US" sz="4800" b="1" dirty="0"/>
              <a:t> Regression model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6141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90" y="604837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Ridge Regression model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BB8FEC-E7F9-4C37-A4DB-61ADBBDF69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73" y="1865064"/>
            <a:ext cx="3446992" cy="7747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6069801" y="3622815"/>
            <a:ext cx="521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cap="all" dirty="0">
                <a:ln w="3175" cmpd="sng">
                  <a:noFill/>
                </a:ln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Lasso Regression model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7568976-17C0-4B91-948F-03C8F29B20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623" y="4480187"/>
            <a:ext cx="3320166" cy="87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59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7" y="1238636"/>
            <a:ext cx="4198288" cy="1456267"/>
          </a:xfrm>
        </p:spPr>
        <p:txBody>
          <a:bodyPr>
            <a:normAutofit/>
          </a:bodyPr>
          <a:lstStyle/>
          <a:p>
            <a:r>
              <a:rPr lang="en-GB" b="1" dirty="0"/>
              <a:t>Random Forrest </a:t>
            </a:r>
            <a:br>
              <a:rPr lang="en-GB" b="1" dirty="0"/>
            </a:br>
            <a:r>
              <a:rPr lang="en-GB" b="1" dirty="0"/>
              <a:t>Classifier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7094069" y="364311"/>
            <a:ext cx="46993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K-NEAREST NEIGHBORS </a:t>
            </a:r>
            <a:b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endParaRPr lang="en-GB" dirty="0"/>
          </a:p>
        </p:txBody>
      </p:sp>
      <p:pic>
        <p:nvPicPr>
          <p:cNvPr id="8" name="Afbeelding 7" descr="B5CB39E6">
            <a:extLst>
              <a:ext uri="{FF2B5EF4-FFF2-40B4-BE49-F238E27FC236}">
                <a16:creationId xmlns:a16="http://schemas.microsoft.com/office/drawing/2014/main" id="{D31D749F-5DE1-47A3-8F55-0F8F3BF281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" y="2757487"/>
            <a:ext cx="4279265" cy="3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606146E4">
            <a:extLst>
              <a:ext uri="{FF2B5EF4-FFF2-40B4-BE49-F238E27FC236}">
                <a16:creationId xmlns:a16="http://schemas.microsoft.com/office/drawing/2014/main" id="{D278B65F-229D-4D28-9850-8FFC28FC0C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7" y="1634807"/>
            <a:ext cx="4279265" cy="37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9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BF047BC-E7B8-464E-A98D-905B0C9F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1DC201-58DF-4042-B9BD-5241073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4697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1" descr="C:\Users\jodus\AppData\Local\Packages\Microsoft.Office.Desktop_8wekyb3d8bbwe\AC\INetCache\Content.MSO\55DD4B5D.tmp">
            <a:extLst>
              <a:ext uri="{FF2B5EF4-FFF2-40B4-BE49-F238E27FC236}">
                <a16:creationId xmlns:a16="http://schemas.microsoft.com/office/drawing/2014/main" id="{F3B34D78-7BED-45C0-AF0A-3862FA136C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8" y="1626704"/>
            <a:ext cx="5414164" cy="497314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392DD-5478-4F3C-A573-2F993AE5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All Airports and </a:t>
            </a:r>
            <a:r>
              <a:rPr lang="en-US" sz="4800"/>
              <a:t>their routes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2421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1" name="Picture 5" descr="C:\Users\jodus\AppData\Local\Packages\Microsoft.Office.Desktop_8wekyb3d8bbwe\AC\INetCache\Content.MSO\E873C252.tmp">
            <a:extLst>
              <a:ext uri="{FF2B5EF4-FFF2-40B4-BE49-F238E27FC236}">
                <a16:creationId xmlns:a16="http://schemas.microsoft.com/office/drawing/2014/main" id="{A74D824E-1EB9-4E18-BB08-18821A18C2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450218"/>
            <a:ext cx="6921364" cy="396248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153B4-2CB4-4262-A97D-EA12C772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Route map</a:t>
            </a:r>
          </a:p>
        </p:txBody>
      </p:sp>
    </p:spTree>
    <p:extLst>
      <p:ext uri="{BB962C8B-B14F-4D97-AF65-F5344CB8AC3E}">
        <p14:creationId xmlns:p14="http://schemas.microsoft.com/office/powerpoint/2010/main" val="38805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E235EC8-9A5F-4AE0-8B2D-0281FDF6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51AA530-CE94-40AC-887F-57B09720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Thanks </a:t>
            </a:r>
            <a:br>
              <a:rPr lang="en-US" sz="4800" dirty="0"/>
            </a:br>
            <a:r>
              <a:rPr lang="en-US" sz="4800" dirty="0"/>
              <a:t>are there any</a:t>
            </a:r>
            <a:br>
              <a:rPr lang="en-US" sz="4800" dirty="0"/>
            </a:b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2242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11.401.196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35997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10.522.133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213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6303EF1-E3BD-4F26-AA2A-ECA214629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7" y="1677630"/>
            <a:ext cx="7393498" cy="48981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0C9D912-80DF-4385-ABFC-9B2D91B9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2" y="254761"/>
            <a:ext cx="4667504" cy="30688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C5FD9C6-B36E-4720-B711-D92DC8BA1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3" t="8828" b="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8793B1-051B-44D3-93AF-CD213D9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155227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09F7C74-8459-465B-BC3F-61CD863B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How</a:t>
            </a:r>
            <a:r>
              <a:rPr lang="en-US" sz="4800" i="1" dirty="0"/>
              <a:t> </a:t>
            </a:r>
            <a:r>
              <a:rPr lang="en-US" sz="4800" dirty="0"/>
              <a:t>many flights are being served by which carrier from 2011 to 2012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69BB71-01AA-4312-9779-DEA3C471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0D79A-5016-4177-AE2A-3E7B50AF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68" y="1074494"/>
            <a:ext cx="6020544" cy="5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A0808E7-1A0C-4664-86D5-2070AD2E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7" r="8875" b="28371"/>
          <a:stretch/>
        </p:blipFill>
        <p:spPr>
          <a:xfrm>
            <a:off x="369161" y="283779"/>
            <a:ext cx="11469704" cy="47147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9BCA88-F027-4772-8FA5-A4C87A45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15" y="608534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flights did each carrier carried out from 2011 to 2012</a:t>
            </a:r>
            <a:br>
              <a:rPr lang="en-GB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B0944-A411-4E8A-B949-627F38E2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dirty="0" err="1"/>
              <a:t>Conclusion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D8AEB7-2893-4E54-8CAB-4F368E217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640" y="2590482"/>
            <a:ext cx="5760720" cy="22256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693526C-70A0-40FB-B77F-72BECB2FC8BF}"/>
              </a:ext>
            </a:extLst>
          </p:cNvPr>
          <p:cNvPicPr/>
          <p:nvPr/>
        </p:nvPicPr>
        <p:blipFill rotWithShape="1">
          <a:blip r:embed="rId3"/>
          <a:srcRect r="35361"/>
          <a:stretch/>
        </p:blipFill>
        <p:spPr>
          <a:xfrm>
            <a:off x="7228840" y="537931"/>
            <a:ext cx="4587240" cy="5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408</TotalTime>
  <Words>485</Words>
  <Application>Microsoft Office PowerPoint</Application>
  <PresentationFormat>Breedbeeld</PresentationFormat>
  <Paragraphs>144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Hemels</vt:lpstr>
      <vt:lpstr>USA Flight data</vt:lpstr>
      <vt:lpstr>Cleanup</vt:lpstr>
      <vt:lpstr>11.401.196</vt:lpstr>
      <vt:lpstr>10.522.133</vt:lpstr>
      <vt:lpstr>PowerPoint-presentatie</vt:lpstr>
      <vt:lpstr>Charts</vt:lpstr>
      <vt:lpstr>How many flights are being served by which carrier from 2011 to 2012 </vt:lpstr>
      <vt:lpstr>How many flights did each carrier carried out from 2011 to 2012 </vt:lpstr>
      <vt:lpstr>Conclusion</vt:lpstr>
      <vt:lpstr>What are the hubs for each carrier?</vt:lpstr>
      <vt:lpstr>Conclusion</vt:lpstr>
      <vt:lpstr>The total amount of scheduled flight time compared to the actual flight time per carrier from 2011 to 2012</vt:lpstr>
      <vt:lpstr>How many turns around the world could you travel from the total flown km per carrier from 2011 to 2012 </vt:lpstr>
      <vt:lpstr>The fight distance compared to the scheduled flight time per carrier</vt:lpstr>
      <vt:lpstr>Per carrier what are the most popular departure states and arrival states </vt:lpstr>
      <vt:lpstr>CONCLUSIONS</vt:lpstr>
      <vt:lpstr>What are top 10 busiest airports and their average time delays</vt:lpstr>
      <vt:lpstr>What are top 10 busiest airports and their average time delays</vt:lpstr>
      <vt:lpstr>The average departure delay and the average arrival delay compared to the number of flights per month</vt:lpstr>
      <vt:lpstr>The average flight time and average delay per flight category compared with each carrier </vt:lpstr>
      <vt:lpstr>Machine learning</vt:lpstr>
      <vt:lpstr>PowerPoint-presentatie</vt:lpstr>
      <vt:lpstr>Lineair Regression model</vt:lpstr>
      <vt:lpstr>Ridge Regression model</vt:lpstr>
      <vt:lpstr>Random Forrest  Classifier</vt:lpstr>
      <vt:lpstr>NetworkX</vt:lpstr>
      <vt:lpstr>All Airports and their routes</vt:lpstr>
      <vt:lpstr>Route map</vt:lpstr>
      <vt:lpstr>Thanks  are there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Flight data</dc:title>
  <dc:creator>sven depickere</dc:creator>
  <cp:lastModifiedBy>Jonas Anseel</cp:lastModifiedBy>
  <cp:revision>39</cp:revision>
  <dcterms:created xsi:type="dcterms:W3CDTF">2018-05-10T10:25:49Z</dcterms:created>
  <dcterms:modified xsi:type="dcterms:W3CDTF">2018-05-21T12:07:26Z</dcterms:modified>
</cp:coreProperties>
</file>